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3"/>
  </p:notesMasterIdLst>
  <p:handoutMasterIdLst>
    <p:handoutMasterId r:id="rId14"/>
  </p:handoutMasterIdLst>
  <p:sldIdLst>
    <p:sldId id="474" r:id="rId2"/>
    <p:sldId id="273" r:id="rId3"/>
    <p:sldId id="279" r:id="rId4"/>
    <p:sldId id="466" r:id="rId5"/>
    <p:sldId id="467" r:id="rId6"/>
    <p:sldId id="478" r:id="rId7"/>
    <p:sldId id="479" r:id="rId8"/>
    <p:sldId id="475" r:id="rId9"/>
    <p:sldId id="476" r:id="rId10"/>
    <p:sldId id="477" r:id="rId11"/>
    <p:sldId id="480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47E10F-8438-439C-AC54-FC35CAA210BA}">
          <p14:sldIdLst>
            <p14:sldId id="474"/>
            <p14:sldId id="273"/>
            <p14:sldId id="279"/>
            <p14:sldId id="466"/>
            <p14:sldId id="467"/>
            <p14:sldId id="478"/>
            <p14:sldId id="479"/>
            <p14:sldId id="475"/>
            <p14:sldId id="476"/>
            <p14:sldId id="477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pbell, Beth" initials="CB" lastIdx="1" clrIdx="0">
    <p:extLst>
      <p:ext uri="{19B8F6BF-5375-455C-9EA6-DF929625EA0E}">
        <p15:presenceInfo xmlns:p15="http://schemas.microsoft.com/office/powerpoint/2012/main" userId="Campbell, Beth" providerId="None"/>
      </p:ext>
    </p:extLst>
  </p:cmAuthor>
  <p:cmAuthor id="2" name="Ferguson, Eddie" initials="FE" lastIdx="1" clrIdx="1">
    <p:extLst>
      <p:ext uri="{19B8F6BF-5375-455C-9EA6-DF929625EA0E}">
        <p15:presenceInfo xmlns:p15="http://schemas.microsoft.com/office/powerpoint/2012/main" userId="S::eferguson@goochlandva.us::507dc21e-62df-4440-ad7d-5dc88da0e0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A3D"/>
    <a:srgbClr val="04456F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A7A5A-67BF-46B6-9555-53E8C525174E}" v="17" dt="2021-02-17T02:25:13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4" autoAdjust="0"/>
    <p:restoredTop sz="95883" autoAdjust="0"/>
  </p:normalViewPr>
  <p:slideViewPr>
    <p:cSldViewPr>
      <p:cViewPr varScale="1">
        <p:scale>
          <a:sx n="114" d="100"/>
          <a:sy n="114" d="100"/>
        </p:scale>
        <p:origin x="14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Ferguson" userId="507dc21e-62df-4440-ad7d-5dc88da0e00d" providerId="ADAL" clId="{124A7A5A-67BF-46B6-9555-53E8C525174E}"/>
    <pc:docChg chg="undo custSel addSld delSld modSld modSection">
      <pc:chgData name="Eddie Ferguson" userId="507dc21e-62df-4440-ad7d-5dc88da0e00d" providerId="ADAL" clId="{124A7A5A-67BF-46B6-9555-53E8C525174E}" dt="2021-02-17T02:27:13.592" v="193" actId="1076"/>
      <pc:docMkLst>
        <pc:docMk/>
      </pc:docMkLst>
      <pc:sldChg chg="addSp delSp modSp add del mod">
        <pc:chgData name="Eddie Ferguson" userId="507dc21e-62df-4440-ad7d-5dc88da0e00d" providerId="ADAL" clId="{124A7A5A-67BF-46B6-9555-53E8C525174E}" dt="2021-02-17T02:27:13.592" v="193" actId="1076"/>
        <pc:sldMkLst>
          <pc:docMk/>
          <pc:sldMk cId="3115273081" sldId="262"/>
        </pc:sldMkLst>
        <pc:spChg chg="add del">
          <ac:chgData name="Eddie Ferguson" userId="507dc21e-62df-4440-ad7d-5dc88da0e00d" providerId="ADAL" clId="{124A7A5A-67BF-46B6-9555-53E8C525174E}" dt="2021-02-17T02:26:31.612" v="192" actId="11529"/>
          <ac:spMkLst>
            <pc:docMk/>
            <pc:sldMk cId="3115273081" sldId="262"/>
            <ac:spMk id="3" creationId="{A658814C-51F0-4FC2-B349-872C975C0F53}"/>
          </ac:spMkLst>
        </pc:spChg>
        <pc:spChg chg="mod">
          <ac:chgData name="Eddie Ferguson" userId="507dc21e-62df-4440-ad7d-5dc88da0e00d" providerId="ADAL" clId="{124A7A5A-67BF-46B6-9555-53E8C525174E}" dt="2021-02-17T02:25:17.056" v="187" actId="6549"/>
          <ac:spMkLst>
            <pc:docMk/>
            <pc:sldMk cId="3115273081" sldId="262"/>
            <ac:spMk id="7" creationId="{00000000-0000-0000-0000-000000000000}"/>
          </ac:spMkLst>
        </pc:spChg>
        <pc:spChg chg="mod">
          <ac:chgData name="Eddie Ferguson" userId="507dc21e-62df-4440-ad7d-5dc88da0e00d" providerId="ADAL" clId="{124A7A5A-67BF-46B6-9555-53E8C525174E}" dt="2021-02-17T02:27:13.592" v="193" actId="1076"/>
          <ac:spMkLst>
            <pc:docMk/>
            <pc:sldMk cId="3115273081" sldId="262"/>
            <ac:spMk id="8" creationId="{46D7DE07-56BA-4584-B439-8AF201EFDDA8}"/>
          </ac:spMkLst>
        </pc:spChg>
        <pc:picChg chg="mod">
          <ac:chgData name="Eddie Ferguson" userId="507dc21e-62df-4440-ad7d-5dc88da0e00d" providerId="ADAL" clId="{124A7A5A-67BF-46B6-9555-53E8C525174E}" dt="2021-02-17T02:25:27.216" v="190" actId="1076"/>
          <ac:picMkLst>
            <pc:docMk/>
            <pc:sldMk cId="3115273081" sldId="262"/>
            <ac:picMk id="9" creationId="{EBF3211B-566D-4F73-9F2B-CDA275512280}"/>
          </ac:picMkLst>
        </pc:picChg>
      </pc:sldChg>
      <pc:sldChg chg="del">
        <pc:chgData name="Eddie Ferguson" userId="507dc21e-62df-4440-ad7d-5dc88da0e00d" providerId="ADAL" clId="{124A7A5A-67BF-46B6-9555-53E8C525174E}" dt="2021-02-17T02:23:43.668" v="64" actId="47"/>
        <pc:sldMkLst>
          <pc:docMk/>
          <pc:sldMk cId="0" sldId="271"/>
        </pc:sldMkLst>
      </pc:sldChg>
      <pc:sldChg chg="addSp delSp modSp mod">
        <pc:chgData name="Eddie Ferguson" userId="507dc21e-62df-4440-ad7d-5dc88da0e00d" providerId="ADAL" clId="{124A7A5A-67BF-46B6-9555-53E8C525174E}" dt="2021-02-17T02:16:58.553" v="28" actId="1076"/>
        <pc:sldMkLst>
          <pc:docMk/>
          <pc:sldMk cId="733256448" sldId="273"/>
        </pc:sldMkLst>
        <pc:spChg chg="del mod">
          <ac:chgData name="Eddie Ferguson" userId="507dc21e-62df-4440-ad7d-5dc88da0e00d" providerId="ADAL" clId="{124A7A5A-67BF-46B6-9555-53E8C525174E}" dt="2021-02-17T02:16:33.999" v="24"/>
          <ac:spMkLst>
            <pc:docMk/>
            <pc:sldMk cId="733256448" sldId="273"/>
            <ac:spMk id="2" creationId="{00000000-0000-0000-0000-000000000000}"/>
          </ac:spMkLst>
        </pc:spChg>
        <pc:spChg chg="del mod">
          <ac:chgData name="Eddie Ferguson" userId="507dc21e-62df-4440-ad7d-5dc88da0e00d" providerId="ADAL" clId="{124A7A5A-67BF-46B6-9555-53E8C525174E}" dt="2021-02-17T02:15:10.905" v="2" actId="21"/>
          <ac:spMkLst>
            <pc:docMk/>
            <pc:sldMk cId="733256448" sldId="273"/>
            <ac:spMk id="8" creationId="{00000000-0000-0000-0000-000000000000}"/>
          </ac:spMkLst>
        </pc:spChg>
        <pc:picChg chg="del">
          <ac:chgData name="Eddie Ferguson" userId="507dc21e-62df-4440-ad7d-5dc88da0e00d" providerId="ADAL" clId="{124A7A5A-67BF-46B6-9555-53E8C525174E}" dt="2021-02-17T02:15:15.426" v="4" actId="478"/>
          <ac:picMkLst>
            <pc:docMk/>
            <pc:sldMk cId="733256448" sldId="273"/>
            <ac:picMk id="5" creationId="{D1BF3286-F1CD-4270-993D-9AE994993E98}"/>
          </ac:picMkLst>
        </pc:picChg>
        <pc:picChg chg="add mod">
          <ac:chgData name="Eddie Ferguson" userId="507dc21e-62df-4440-ad7d-5dc88da0e00d" providerId="ADAL" clId="{124A7A5A-67BF-46B6-9555-53E8C525174E}" dt="2021-02-17T02:16:58.553" v="28" actId="1076"/>
          <ac:picMkLst>
            <pc:docMk/>
            <pc:sldMk cId="733256448" sldId="273"/>
            <ac:picMk id="1026" creationId="{CBF4CFB2-27AD-4D24-BC77-B0C14A2DD76E}"/>
          </ac:picMkLst>
        </pc:picChg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876782122" sldId="275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3493197206" sldId="276"/>
        </pc:sldMkLst>
      </pc:sldChg>
      <pc:sldChg chg="addSp delSp modSp mod">
        <pc:chgData name="Eddie Ferguson" userId="507dc21e-62df-4440-ad7d-5dc88da0e00d" providerId="ADAL" clId="{124A7A5A-67BF-46B6-9555-53E8C525174E}" dt="2021-02-17T02:17:52.783" v="31" actId="14100"/>
        <pc:sldMkLst>
          <pc:docMk/>
          <pc:sldMk cId="3034869600" sldId="279"/>
        </pc:sldMkLst>
        <pc:spChg chg="del mod">
          <ac:chgData name="Eddie Ferguson" userId="507dc21e-62df-4440-ad7d-5dc88da0e00d" providerId="ADAL" clId="{124A7A5A-67BF-46B6-9555-53E8C525174E}" dt="2021-02-17T02:17:46.393" v="29"/>
          <ac:spMkLst>
            <pc:docMk/>
            <pc:sldMk cId="3034869600" sldId="279"/>
            <ac:spMk id="2" creationId="{00000000-0000-0000-0000-000000000000}"/>
          </ac:spMkLst>
        </pc:spChg>
        <pc:spChg chg="mod">
          <ac:chgData name="Eddie Ferguson" userId="507dc21e-62df-4440-ad7d-5dc88da0e00d" providerId="ADAL" clId="{124A7A5A-67BF-46B6-9555-53E8C525174E}" dt="2021-02-17T02:15:19.938" v="5" actId="6549"/>
          <ac:spMkLst>
            <pc:docMk/>
            <pc:sldMk cId="3034869600" sldId="279"/>
            <ac:spMk id="6" creationId="{00000000-0000-0000-0000-000000000000}"/>
          </ac:spMkLst>
        </pc:spChg>
        <pc:picChg chg="del">
          <ac:chgData name="Eddie Ferguson" userId="507dc21e-62df-4440-ad7d-5dc88da0e00d" providerId="ADAL" clId="{124A7A5A-67BF-46B6-9555-53E8C525174E}" dt="2021-02-17T02:15:22.793" v="7" actId="478"/>
          <ac:picMkLst>
            <pc:docMk/>
            <pc:sldMk cId="3034869600" sldId="279"/>
            <ac:picMk id="4" creationId="{006E13BF-4C38-440A-B149-649236990CEA}"/>
          </ac:picMkLst>
        </pc:picChg>
        <pc:picChg chg="add mod">
          <ac:chgData name="Eddie Ferguson" userId="507dc21e-62df-4440-ad7d-5dc88da0e00d" providerId="ADAL" clId="{124A7A5A-67BF-46B6-9555-53E8C525174E}" dt="2021-02-17T02:17:52.783" v="31" actId="14100"/>
          <ac:picMkLst>
            <pc:docMk/>
            <pc:sldMk cId="3034869600" sldId="279"/>
            <ac:picMk id="2050" creationId="{B6E24CB8-99AE-4533-A19D-BCF09F3DB0A6}"/>
          </ac:picMkLst>
        </pc:picChg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39648463" sldId="282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67979815" sldId="289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153542693" sldId="290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2009615461" sldId="300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2851596205" sldId="308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1141298994" sldId="310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0" sldId="448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684987275" sldId="463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3736199358" sldId="465"/>
        </pc:sldMkLst>
      </pc:sldChg>
      <pc:sldChg chg="addSp delSp modSp mod">
        <pc:chgData name="Eddie Ferguson" userId="507dc21e-62df-4440-ad7d-5dc88da0e00d" providerId="ADAL" clId="{124A7A5A-67BF-46B6-9555-53E8C525174E}" dt="2021-02-17T02:18:32.081" v="35" actId="1076"/>
        <pc:sldMkLst>
          <pc:docMk/>
          <pc:sldMk cId="1865944239" sldId="466"/>
        </pc:sldMkLst>
        <pc:spChg chg="del mod">
          <ac:chgData name="Eddie Ferguson" userId="507dc21e-62df-4440-ad7d-5dc88da0e00d" providerId="ADAL" clId="{124A7A5A-67BF-46B6-9555-53E8C525174E}" dt="2021-02-17T02:18:21.685" v="32"/>
          <ac:spMkLst>
            <pc:docMk/>
            <pc:sldMk cId="1865944239" sldId="466"/>
            <ac:spMk id="2" creationId="{00000000-0000-0000-0000-000000000000}"/>
          </ac:spMkLst>
        </pc:spChg>
        <pc:spChg chg="mod">
          <ac:chgData name="Eddie Ferguson" userId="507dc21e-62df-4440-ad7d-5dc88da0e00d" providerId="ADAL" clId="{124A7A5A-67BF-46B6-9555-53E8C525174E}" dt="2021-02-17T02:15:26.579" v="8" actId="6549"/>
          <ac:spMkLst>
            <pc:docMk/>
            <pc:sldMk cId="1865944239" sldId="466"/>
            <ac:spMk id="6" creationId="{00000000-0000-0000-0000-000000000000}"/>
          </ac:spMkLst>
        </pc:spChg>
        <pc:spChg chg="del mod">
          <ac:chgData name="Eddie Ferguson" userId="507dc21e-62df-4440-ad7d-5dc88da0e00d" providerId="ADAL" clId="{124A7A5A-67BF-46B6-9555-53E8C525174E}" dt="2021-02-17T02:15:47.445" v="19"/>
          <ac:spMkLst>
            <pc:docMk/>
            <pc:sldMk cId="1865944239" sldId="466"/>
            <ac:spMk id="18" creationId="{5E51252B-9771-4041-9726-5748E375C06D}"/>
          </ac:spMkLst>
        </pc:spChg>
        <pc:spChg chg="del">
          <ac:chgData name="Eddie Ferguson" userId="507dc21e-62df-4440-ad7d-5dc88da0e00d" providerId="ADAL" clId="{124A7A5A-67BF-46B6-9555-53E8C525174E}" dt="2021-02-17T02:15:50.705" v="22" actId="21"/>
          <ac:spMkLst>
            <pc:docMk/>
            <pc:sldMk cId="1865944239" sldId="466"/>
            <ac:spMk id="20" creationId="{FC36CB07-3B17-4760-A3EC-C8D3E308CBED}"/>
          </ac:spMkLst>
        </pc:spChg>
        <pc:spChg chg="del mod">
          <ac:chgData name="Eddie Ferguson" userId="507dc21e-62df-4440-ad7d-5dc88da0e00d" providerId="ADAL" clId="{124A7A5A-67BF-46B6-9555-53E8C525174E}" dt="2021-02-17T02:15:47.443" v="17" actId="21"/>
          <ac:spMkLst>
            <pc:docMk/>
            <pc:sldMk cId="1865944239" sldId="466"/>
            <ac:spMk id="22" creationId="{62CB45F8-8836-4449-A5CD-CE44DDE35D9D}"/>
          </ac:spMkLst>
        </pc:spChg>
        <pc:spChg chg="mod">
          <ac:chgData name="Eddie Ferguson" userId="507dc21e-62df-4440-ad7d-5dc88da0e00d" providerId="ADAL" clId="{124A7A5A-67BF-46B6-9555-53E8C525174E}" dt="2021-02-17T02:15:43.562" v="15" actId="1076"/>
          <ac:spMkLst>
            <pc:docMk/>
            <pc:sldMk cId="1865944239" sldId="466"/>
            <ac:spMk id="24" creationId="{E750AE4A-8E42-4ACE-B942-C4D77AEC4F0C}"/>
          </ac:spMkLst>
        </pc:spChg>
        <pc:spChg chg="del mod">
          <ac:chgData name="Eddie Ferguson" userId="507dc21e-62df-4440-ad7d-5dc88da0e00d" providerId="ADAL" clId="{124A7A5A-67BF-46B6-9555-53E8C525174E}" dt="2021-02-17T02:15:47.446" v="21"/>
          <ac:spMkLst>
            <pc:docMk/>
            <pc:sldMk cId="1865944239" sldId="466"/>
            <ac:spMk id="26" creationId="{44AF2AE2-6550-4717-9EBD-024367C8E6CC}"/>
          </ac:spMkLst>
        </pc:spChg>
        <pc:spChg chg="mod">
          <ac:chgData name="Eddie Ferguson" userId="507dc21e-62df-4440-ad7d-5dc88da0e00d" providerId="ADAL" clId="{124A7A5A-67BF-46B6-9555-53E8C525174E}" dt="2021-02-17T02:15:37.345" v="12" actId="6549"/>
          <ac:spMkLst>
            <pc:docMk/>
            <pc:sldMk cId="1865944239" sldId="466"/>
            <ac:spMk id="28" creationId="{53B5E2AE-24B8-4AC7-8116-1DC7FCD0686D}"/>
          </ac:spMkLst>
        </pc:spChg>
        <pc:picChg chg="del">
          <ac:chgData name="Eddie Ferguson" userId="507dc21e-62df-4440-ad7d-5dc88da0e00d" providerId="ADAL" clId="{124A7A5A-67BF-46B6-9555-53E8C525174E}" dt="2021-02-17T02:15:51.705" v="23" actId="478"/>
          <ac:picMkLst>
            <pc:docMk/>
            <pc:sldMk cId="1865944239" sldId="466"/>
            <ac:picMk id="4" creationId="{FFFA0ADE-624B-42B8-9D36-3E1339E71DF9}"/>
          </ac:picMkLst>
        </pc:picChg>
        <pc:picChg chg="add mod">
          <ac:chgData name="Eddie Ferguson" userId="507dc21e-62df-4440-ad7d-5dc88da0e00d" providerId="ADAL" clId="{124A7A5A-67BF-46B6-9555-53E8C525174E}" dt="2021-02-17T02:18:32.081" v="35" actId="1076"/>
          <ac:picMkLst>
            <pc:docMk/>
            <pc:sldMk cId="1865944239" sldId="466"/>
            <ac:picMk id="3074" creationId="{5B535AB7-9107-4359-9CBA-0911128860C6}"/>
          </ac:picMkLst>
        </pc:picChg>
      </pc:sldChg>
      <pc:sldChg chg="addSp delSp modSp mod">
        <pc:chgData name="Eddie Ferguson" userId="507dc21e-62df-4440-ad7d-5dc88da0e00d" providerId="ADAL" clId="{124A7A5A-67BF-46B6-9555-53E8C525174E}" dt="2021-02-17T02:20:20.272" v="50" actId="1076"/>
        <pc:sldMkLst>
          <pc:docMk/>
          <pc:sldMk cId="2880794337" sldId="467"/>
        </pc:sldMkLst>
        <pc:spChg chg="del mod">
          <ac:chgData name="Eddie Ferguson" userId="507dc21e-62df-4440-ad7d-5dc88da0e00d" providerId="ADAL" clId="{124A7A5A-67BF-46B6-9555-53E8C525174E}" dt="2021-02-17T02:19:02.869" v="47" actId="21"/>
          <ac:spMkLst>
            <pc:docMk/>
            <pc:sldMk cId="2880794337" sldId="467"/>
            <ac:spMk id="2" creationId="{00000000-0000-0000-0000-000000000000}"/>
          </ac:spMkLst>
        </pc:spChg>
        <pc:spChg chg="del mod">
          <ac:chgData name="Eddie Ferguson" userId="507dc21e-62df-4440-ad7d-5dc88da0e00d" providerId="ADAL" clId="{124A7A5A-67BF-46B6-9555-53E8C525174E}" dt="2021-02-17T02:18:42.023" v="37" actId="21"/>
          <ac:spMkLst>
            <pc:docMk/>
            <pc:sldMk cId="2880794337" sldId="467"/>
            <ac:spMk id="6" creationId="{00000000-0000-0000-0000-000000000000}"/>
          </ac:spMkLst>
        </pc:spChg>
        <pc:spChg chg="del mod">
          <ac:chgData name="Eddie Ferguson" userId="507dc21e-62df-4440-ad7d-5dc88da0e00d" providerId="ADAL" clId="{124A7A5A-67BF-46B6-9555-53E8C525174E}" dt="2021-02-17T02:18:52.605" v="43"/>
          <ac:spMkLst>
            <pc:docMk/>
            <pc:sldMk cId="2880794337" sldId="467"/>
            <ac:spMk id="9" creationId="{48B7B218-663B-40EB-BE1C-449F0E98F212}"/>
          </ac:spMkLst>
        </pc:spChg>
        <pc:spChg chg="mod">
          <ac:chgData name="Eddie Ferguson" userId="507dc21e-62df-4440-ad7d-5dc88da0e00d" providerId="ADAL" clId="{124A7A5A-67BF-46B6-9555-53E8C525174E}" dt="2021-02-17T02:18:47.896" v="39" actId="6549"/>
          <ac:spMkLst>
            <pc:docMk/>
            <pc:sldMk cId="2880794337" sldId="467"/>
            <ac:spMk id="11" creationId="{50BC67DC-C0A4-4839-89A8-8A8C235D886B}"/>
          </ac:spMkLst>
        </pc:spChg>
        <pc:spChg chg="del">
          <ac:chgData name="Eddie Ferguson" userId="507dc21e-62df-4440-ad7d-5dc88da0e00d" providerId="ADAL" clId="{124A7A5A-67BF-46B6-9555-53E8C525174E}" dt="2021-02-17T02:18:52.603" v="41" actId="21"/>
          <ac:spMkLst>
            <pc:docMk/>
            <pc:sldMk cId="2880794337" sldId="467"/>
            <ac:spMk id="17" creationId="{05FA6B3C-9F22-467D-A1DC-39B9E732AD86}"/>
          </ac:spMkLst>
        </pc:spChg>
        <pc:spChg chg="del">
          <ac:chgData name="Eddie Ferguson" userId="507dc21e-62df-4440-ad7d-5dc88da0e00d" providerId="ADAL" clId="{124A7A5A-67BF-46B6-9555-53E8C525174E}" dt="2021-02-17T02:18:58.984" v="45" actId="21"/>
          <ac:spMkLst>
            <pc:docMk/>
            <pc:sldMk cId="2880794337" sldId="467"/>
            <ac:spMk id="19" creationId="{AAABBA7C-4F3B-4782-BE2F-7E6AF207A1C1}"/>
          </ac:spMkLst>
        </pc:spChg>
        <pc:spChg chg="del">
          <ac:chgData name="Eddie Ferguson" userId="507dc21e-62df-4440-ad7d-5dc88da0e00d" providerId="ADAL" clId="{124A7A5A-67BF-46B6-9555-53E8C525174E}" dt="2021-02-17T02:18:55.923" v="44" actId="21"/>
          <ac:spMkLst>
            <pc:docMk/>
            <pc:sldMk cId="2880794337" sldId="467"/>
            <ac:spMk id="20" creationId="{3511E70E-1445-469C-9866-56130BE01599}"/>
          </ac:spMkLst>
        </pc:spChg>
        <pc:picChg chg="del">
          <ac:chgData name="Eddie Ferguson" userId="507dc21e-62df-4440-ad7d-5dc88da0e00d" providerId="ADAL" clId="{124A7A5A-67BF-46B6-9555-53E8C525174E}" dt="2021-02-17T02:19:01.053" v="46" actId="21"/>
          <ac:picMkLst>
            <pc:docMk/>
            <pc:sldMk cId="2880794337" sldId="467"/>
            <ac:picMk id="5" creationId="{368D0747-76B1-4E43-A90B-6DA79C9AD699}"/>
          </ac:picMkLst>
        </pc:picChg>
        <pc:picChg chg="add mod">
          <ac:chgData name="Eddie Ferguson" userId="507dc21e-62df-4440-ad7d-5dc88da0e00d" providerId="ADAL" clId="{124A7A5A-67BF-46B6-9555-53E8C525174E}" dt="2021-02-17T02:20:20.272" v="50" actId="1076"/>
          <ac:picMkLst>
            <pc:docMk/>
            <pc:sldMk cId="2880794337" sldId="467"/>
            <ac:picMk id="4098" creationId="{9BD5D6C0-6C78-4731-87F5-AD68296BDF55}"/>
          </ac:picMkLst>
        </pc:picChg>
      </pc:sldChg>
      <pc:sldChg chg="addSp delSp modSp mod">
        <pc:chgData name="Eddie Ferguson" userId="507dc21e-62df-4440-ad7d-5dc88da0e00d" providerId="ADAL" clId="{124A7A5A-67BF-46B6-9555-53E8C525174E}" dt="2021-02-17T02:22:44.607" v="63" actId="1076"/>
        <pc:sldMkLst>
          <pc:docMk/>
          <pc:sldMk cId="2323529370" sldId="468"/>
        </pc:sldMkLst>
        <pc:spChg chg="del">
          <ac:chgData name="Eddie Ferguson" userId="507dc21e-62df-4440-ad7d-5dc88da0e00d" providerId="ADAL" clId="{124A7A5A-67BF-46B6-9555-53E8C525174E}" dt="2021-02-17T02:20:30.664" v="53" actId="21"/>
          <ac:spMkLst>
            <pc:docMk/>
            <pc:sldMk cId="2323529370" sldId="468"/>
            <ac:spMk id="2" creationId="{00000000-0000-0000-0000-000000000000}"/>
          </ac:spMkLst>
        </pc:spChg>
        <pc:spChg chg="del">
          <ac:chgData name="Eddie Ferguson" userId="507dc21e-62df-4440-ad7d-5dc88da0e00d" providerId="ADAL" clId="{124A7A5A-67BF-46B6-9555-53E8C525174E}" dt="2021-02-17T02:20:43.273" v="57" actId="21"/>
          <ac:spMkLst>
            <pc:docMk/>
            <pc:sldMk cId="2323529370" sldId="468"/>
            <ac:spMk id="5" creationId="{CAFC9D81-7F76-49F5-87E8-F01D8EF7FEB8}"/>
          </ac:spMkLst>
        </pc:spChg>
        <pc:spChg chg="del mod">
          <ac:chgData name="Eddie Ferguson" userId="507dc21e-62df-4440-ad7d-5dc88da0e00d" providerId="ADAL" clId="{124A7A5A-67BF-46B6-9555-53E8C525174E}" dt="2021-02-17T02:20:27.329" v="52" actId="21"/>
          <ac:spMkLst>
            <pc:docMk/>
            <pc:sldMk cId="2323529370" sldId="468"/>
            <ac:spMk id="6" creationId="{00000000-0000-0000-0000-000000000000}"/>
          </ac:spMkLst>
        </pc:spChg>
        <pc:spChg chg="del">
          <ac:chgData name="Eddie Ferguson" userId="507dc21e-62df-4440-ad7d-5dc88da0e00d" providerId="ADAL" clId="{124A7A5A-67BF-46B6-9555-53E8C525174E}" dt="2021-02-17T02:20:40.226" v="56" actId="21"/>
          <ac:spMkLst>
            <pc:docMk/>
            <pc:sldMk cId="2323529370" sldId="468"/>
            <ac:spMk id="13" creationId="{4F7E71E7-D41D-4690-BFB0-05C13CE0B282}"/>
          </ac:spMkLst>
        </pc:spChg>
        <pc:spChg chg="add mod">
          <ac:chgData name="Eddie Ferguson" userId="507dc21e-62df-4440-ad7d-5dc88da0e00d" providerId="ADAL" clId="{124A7A5A-67BF-46B6-9555-53E8C525174E}" dt="2021-02-17T02:20:27.329" v="52" actId="21"/>
          <ac:spMkLst>
            <pc:docMk/>
            <pc:sldMk cId="2323529370" sldId="468"/>
            <ac:spMk id="15" creationId="{98DA56BD-276D-4F86-BE5D-B8D16BC7EB54}"/>
          </ac:spMkLst>
        </pc:spChg>
        <pc:spChg chg="add del mod">
          <ac:chgData name="Eddie Ferguson" userId="507dc21e-62df-4440-ad7d-5dc88da0e00d" providerId="ADAL" clId="{124A7A5A-67BF-46B6-9555-53E8C525174E}" dt="2021-02-17T02:20:35.263" v="54" actId="21"/>
          <ac:spMkLst>
            <pc:docMk/>
            <pc:sldMk cId="2323529370" sldId="468"/>
            <ac:spMk id="18" creationId="{EDA507D5-0D0E-4B7A-9E67-8934C33D6271}"/>
          </ac:spMkLst>
        </pc:spChg>
        <pc:picChg chg="del">
          <ac:chgData name="Eddie Ferguson" userId="507dc21e-62df-4440-ad7d-5dc88da0e00d" providerId="ADAL" clId="{124A7A5A-67BF-46B6-9555-53E8C525174E}" dt="2021-02-17T02:20:37.693" v="55" actId="21"/>
          <ac:picMkLst>
            <pc:docMk/>
            <pc:sldMk cId="2323529370" sldId="468"/>
            <ac:picMk id="8" creationId="{9AE14EFE-BE32-47D4-B173-2A6BFC0AB08B}"/>
          </ac:picMkLst>
        </pc:picChg>
        <pc:picChg chg="del">
          <ac:chgData name="Eddie Ferguson" userId="507dc21e-62df-4440-ad7d-5dc88da0e00d" providerId="ADAL" clId="{124A7A5A-67BF-46B6-9555-53E8C525174E}" dt="2021-02-17T02:20:47.346" v="58" actId="21"/>
          <ac:picMkLst>
            <pc:docMk/>
            <pc:sldMk cId="2323529370" sldId="468"/>
            <ac:picMk id="11" creationId="{42D58685-BC93-46C6-96A1-D7F75F5DD405}"/>
          </ac:picMkLst>
        </pc:picChg>
        <pc:picChg chg="add mod">
          <ac:chgData name="Eddie Ferguson" userId="507dc21e-62df-4440-ad7d-5dc88da0e00d" providerId="ADAL" clId="{124A7A5A-67BF-46B6-9555-53E8C525174E}" dt="2021-02-17T02:22:44.607" v="63" actId="1076"/>
          <ac:picMkLst>
            <pc:docMk/>
            <pc:sldMk cId="2323529370" sldId="468"/>
            <ac:picMk id="19" creationId="{6CA44D6F-9063-4184-BCD5-1B95D40B74A0}"/>
          </ac:picMkLst>
        </pc:picChg>
      </pc:sldChg>
      <pc:sldChg chg="del">
        <pc:chgData name="Eddie Ferguson" userId="507dc21e-62df-4440-ad7d-5dc88da0e00d" providerId="ADAL" clId="{124A7A5A-67BF-46B6-9555-53E8C525174E}" dt="2021-02-17T02:23:43.668" v="64" actId="47"/>
        <pc:sldMkLst>
          <pc:docMk/>
          <pc:sldMk cId="376091948" sldId="469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2203502064" sldId="470"/>
        </pc:sldMkLst>
      </pc:sldChg>
      <pc:sldChg chg="modSp mod">
        <pc:chgData name="Eddie Ferguson" userId="507dc21e-62df-4440-ad7d-5dc88da0e00d" providerId="ADAL" clId="{124A7A5A-67BF-46B6-9555-53E8C525174E}" dt="2021-02-17T02:24:35.054" v="185" actId="313"/>
        <pc:sldMkLst>
          <pc:docMk/>
          <pc:sldMk cId="4167816967" sldId="474"/>
        </pc:sldMkLst>
        <pc:spChg chg="mod">
          <ac:chgData name="Eddie Ferguson" userId="507dc21e-62df-4440-ad7d-5dc88da0e00d" providerId="ADAL" clId="{124A7A5A-67BF-46B6-9555-53E8C525174E}" dt="2021-02-17T02:24:35.054" v="185" actId="313"/>
          <ac:spMkLst>
            <pc:docMk/>
            <pc:sldMk cId="4167816967" sldId="474"/>
            <ac:spMk id="2" creationId="{00000000-0000-0000-0000-000000000000}"/>
          </ac:spMkLst>
        </pc:spChg>
        <pc:spChg chg="mod">
          <ac:chgData name="Eddie Ferguson" userId="507dc21e-62df-4440-ad7d-5dc88da0e00d" providerId="ADAL" clId="{124A7A5A-67BF-46B6-9555-53E8C525174E}" dt="2021-02-17T02:24:31.334" v="184" actId="20577"/>
          <ac:spMkLst>
            <pc:docMk/>
            <pc:sldMk cId="4167816967" sldId="474"/>
            <ac:spMk id="5" creationId="{00000000-0000-0000-0000-000000000000}"/>
          </ac:spMkLst>
        </pc:spChg>
      </pc:sldChg>
      <pc:sldChg chg="del">
        <pc:chgData name="Eddie Ferguson" userId="507dc21e-62df-4440-ad7d-5dc88da0e00d" providerId="ADAL" clId="{124A7A5A-67BF-46B6-9555-53E8C525174E}" dt="2021-02-17T02:23:43.668" v="64" actId="47"/>
        <pc:sldMkLst>
          <pc:docMk/>
          <pc:sldMk cId="1809600626" sldId="475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2580190191" sldId="476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731059720" sldId="477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2130485170" sldId="478"/>
        </pc:sldMkLst>
      </pc:sldChg>
      <pc:sldChg chg="del">
        <pc:chgData name="Eddie Ferguson" userId="507dc21e-62df-4440-ad7d-5dc88da0e00d" providerId="ADAL" clId="{124A7A5A-67BF-46B6-9555-53E8C525174E}" dt="2021-02-17T02:23:43.668" v="64" actId="47"/>
        <pc:sldMkLst>
          <pc:docMk/>
          <pc:sldMk cId="768033360" sldId="479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2344488577" sldId="481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3071195535" sldId="482"/>
        </pc:sldMkLst>
      </pc:sldChg>
      <pc:sldChg chg="del">
        <pc:chgData name="Eddie Ferguson" userId="507dc21e-62df-4440-ad7d-5dc88da0e00d" providerId="ADAL" clId="{124A7A5A-67BF-46B6-9555-53E8C525174E}" dt="2021-02-17T02:15:02.007" v="0" actId="47"/>
        <pc:sldMkLst>
          <pc:docMk/>
          <pc:sldMk cId="1326520872" sldId="4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11/4/2015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15C2E6-84D2-4AEF-9A90-43D70632E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300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11/4/2015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AE3DD3-6923-4BC4-B455-8D4BB997E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45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35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11/4/2015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11/4/2015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7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11/4/2015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9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11/4/2015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0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11/4/2015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0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11/4/2015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5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11/4/2015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4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11/4/2015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04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11/4/2015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22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13"/>
          <p:cNvSpPr>
            <a:spLocks noGrp="1"/>
          </p:cNvSpPr>
          <p:nvPr>
            <p:ph type="dt" sz="half" idx="10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8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848600" y="6400800"/>
            <a:ext cx="120454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3/27/2015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228600" y="6461125"/>
            <a:ext cx="807871" cy="3048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8B989F-E26E-4ABF-84E1-A9987C44FE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1036470" y="6400800"/>
            <a:ext cx="681213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4887"/>
            <a:ext cx="8305800" cy="2011680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en-US" sz="3600" b="1" cap="small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Fire-Rescue and Emergency Services</a:t>
            </a:r>
            <a:br>
              <a:rPr lang="en-US" sz="3600" b="1" cap="small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3600" b="1" cap="small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Opticom Traffic Preemption System</a:t>
            </a:r>
            <a:endParaRPr lang="en-US" sz="36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92793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Board of Supervisors</a:t>
            </a:r>
          </a:p>
          <a:p>
            <a:pPr algn="ctr"/>
            <a:r>
              <a:rPr lang="en-US" sz="20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February 2021</a:t>
            </a:r>
          </a:p>
        </p:txBody>
      </p:sp>
      <p:pic>
        <p:nvPicPr>
          <p:cNvPr id="11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5937"/>
            <a:ext cx="3810000" cy="2138951"/>
          </a:xfrm>
          <a:prstGeom prst="rect">
            <a:avLst/>
          </a:prstGeom>
          <a:noFill/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2F669AD-D878-4B2B-81F8-1E97AE739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502062"/>
            <a:ext cx="9144000" cy="355937"/>
          </a:xfrm>
          <a:prstGeom prst="rect">
            <a:avLst/>
          </a:prstGeom>
        </p:spPr>
        <p:txBody>
          <a:bodyPr/>
          <a:lstStyle/>
          <a:p>
            <a:pPr algn="r"/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1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371600" cy="77001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28B989F-E26E-4ABF-84E1-A9987C44FE98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D15A6-02B5-4792-B9B9-00067EC592E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57" y="57291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0BC67DC-C0A4-4839-89A8-8A8C235D886B}"/>
              </a:ext>
            </a:extLst>
          </p:cNvPr>
          <p:cNvSpPr txBox="1">
            <a:spLocks/>
          </p:cNvSpPr>
          <p:nvPr/>
        </p:nvSpPr>
        <p:spPr>
          <a:xfrm>
            <a:off x="-228600" y="4141385"/>
            <a:ext cx="4985158" cy="2095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2FC0E07-86DC-4397-8DB7-6B797C3D02B9}"/>
              </a:ext>
            </a:extLst>
          </p:cNvPr>
          <p:cNvSpPr txBox="1">
            <a:spLocks/>
          </p:cNvSpPr>
          <p:nvPr/>
        </p:nvSpPr>
        <p:spPr>
          <a:xfrm>
            <a:off x="4038599" y="4582262"/>
            <a:ext cx="4538467" cy="1569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br>
              <a:rPr lang="en-US" sz="1800" dirty="0"/>
            </a:br>
            <a:endParaRPr lang="en-US" sz="2600" dirty="0"/>
          </a:p>
          <a:p>
            <a:pPr marL="384048" lvl="1" indent="0">
              <a:spcBef>
                <a:spcPts val="0"/>
              </a:spcBef>
              <a:buNone/>
            </a:pPr>
            <a:r>
              <a:rPr lang="en-US" sz="1800" dirty="0"/>
              <a:t>	  	</a:t>
            </a:r>
          </a:p>
        </p:txBody>
      </p:sp>
      <p:pic>
        <p:nvPicPr>
          <p:cNvPr id="9" name="311B40C7-2C57-4958-B07B-BDC75CE70914">
            <a:extLst>
              <a:ext uri="{FF2B5EF4-FFF2-40B4-BE49-F238E27FC236}">
                <a16:creationId xmlns:a16="http://schemas.microsoft.com/office/drawing/2014/main" id="{3A07D920-2FB2-40A6-98FD-576898CD9F8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90" y="1348160"/>
            <a:ext cx="6637020" cy="45967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391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371600" cy="77001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28B989F-E26E-4ABF-84E1-A9987C44FE98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D15A6-02B5-4792-B9B9-00067EC592E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57" y="57291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0BC67DC-C0A4-4839-89A8-8A8C235D886B}"/>
              </a:ext>
            </a:extLst>
          </p:cNvPr>
          <p:cNvSpPr txBox="1">
            <a:spLocks/>
          </p:cNvSpPr>
          <p:nvPr/>
        </p:nvSpPr>
        <p:spPr>
          <a:xfrm>
            <a:off x="-228600" y="4141385"/>
            <a:ext cx="4985158" cy="2095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2FC0E07-86DC-4397-8DB7-6B797C3D02B9}"/>
              </a:ext>
            </a:extLst>
          </p:cNvPr>
          <p:cNvSpPr txBox="1">
            <a:spLocks/>
          </p:cNvSpPr>
          <p:nvPr/>
        </p:nvSpPr>
        <p:spPr>
          <a:xfrm>
            <a:off x="4038599" y="4582262"/>
            <a:ext cx="4538467" cy="1569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br>
              <a:rPr lang="en-US" sz="1800" dirty="0"/>
            </a:br>
            <a:endParaRPr lang="en-US" sz="2600" dirty="0"/>
          </a:p>
          <a:p>
            <a:pPr marL="384048" lvl="1" indent="0">
              <a:spcBef>
                <a:spcPts val="0"/>
              </a:spcBef>
              <a:buNone/>
            </a:pPr>
            <a:r>
              <a:rPr lang="en-US" sz="1800" dirty="0"/>
              <a:t>	  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129DEA-47B5-4A9A-80D7-F83C8A7E5508}"/>
              </a:ext>
            </a:extLst>
          </p:cNvPr>
          <p:cNvSpPr txBox="1"/>
          <p:nvPr/>
        </p:nvSpPr>
        <p:spPr>
          <a:xfrm>
            <a:off x="1426614" y="706688"/>
            <a:ext cx="66598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Goochland County Traffic Signals 02-2021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Signals with Opti Com :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Tuckahoe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Creek PKWY &amp; Capital One Drive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Manakin Rd. &amp; Broad St. Rd.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River Rd W. &amp; Sandy Hook Rd.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Broad St. Rd at Company 3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Ashland Rd. &amp; I64 interchange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Signals without Opti Com: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Patterson Ave &amp; West Creek Pkwy (Hope Church)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Blair Rd. &amp; Patterson Ave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Wilkes Ridge Dr. &amp; Broad St. Rd.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Broad St. Rd. &amp; Four Rings Dr. (Drive Shack)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288 &amp; Broad St. Rd.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Ashland &amp; Broad St. Rd.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Hockett &amp; Broad St. Rd.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Oilville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Rd. &amp; Broad St. Rd.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River Rd. W. &amp; Maidens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97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371600" cy="77001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28B989F-E26E-4ABF-84E1-A9987C44FE98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A29A7-43E4-46DE-A8C5-4047A2DD51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09537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opticom traffic preemption pictures">
            <a:extLst>
              <a:ext uri="{FF2B5EF4-FFF2-40B4-BE49-F238E27FC236}">
                <a16:creationId xmlns:a16="http://schemas.microsoft.com/office/drawing/2014/main" id="{CBF4CFB2-27AD-4D24-BC77-B0C14A2DD7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64" y="885586"/>
            <a:ext cx="5616271" cy="53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25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680746" y="304800"/>
            <a:ext cx="7234654" cy="914400"/>
          </a:xfrm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vert="horz" lIns="91440" tIns="45720" rIns="91440" bIns="45720" rtlCol="0" anchor="b">
            <a:noAutofit/>
            <a:sp3d extrusionH="57150">
              <a:bevelT h="25400" prst="softRound"/>
            </a:sp3d>
          </a:bodyPr>
          <a:lstStyle/>
          <a:p>
            <a:br>
              <a:rPr lang="en-US" sz="4800" b="1" dirty="0">
                <a:solidFill>
                  <a:srgbClr val="92D050"/>
                </a:solidFill>
              </a:rPr>
            </a:br>
            <a:br>
              <a:rPr lang="en-US" sz="4800" b="1" dirty="0">
                <a:solidFill>
                  <a:srgbClr val="92D050"/>
                </a:solidFill>
              </a:rPr>
            </a:br>
            <a:br>
              <a:rPr lang="en-US" sz="4800" b="1" dirty="0">
                <a:solidFill>
                  <a:srgbClr val="92D050"/>
                </a:solidFill>
              </a:rPr>
            </a:br>
            <a:br>
              <a:rPr lang="en-US" sz="4800" b="1" dirty="0">
                <a:solidFill>
                  <a:srgbClr val="92D050"/>
                </a:solidFill>
              </a:rPr>
            </a:br>
            <a:br>
              <a:rPr lang="en-US" sz="4800" b="1" dirty="0">
                <a:solidFill>
                  <a:srgbClr val="92D050"/>
                </a:solidFill>
              </a:rPr>
            </a:br>
            <a:br>
              <a:rPr lang="en-US" sz="4800" b="1" dirty="0">
                <a:solidFill>
                  <a:srgbClr val="92D050"/>
                </a:solidFill>
              </a:rPr>
            </a:br>
            <a:br>
              <a:rPr lang="en-US" sz="4800" b="1" dirty="0">
                <a:solidFill>
                  <a:srgbClr val="92D050"/>
                </a:solidFill>
              </a:rPr>
            </a:br>
            <a:endParaRPr lang="en-US" sz="3600" b="1" dirty="0">
              <a:solidFill>
                <a:srgbClr val="92D050"/>
              </a:solidFill>
            </a:endParaRPr>
          </a:p>
        </p:txBody>
      </p:sp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371600" cy="77001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28B989F-E26E-4ABF-84E1-A9987C44FE9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86E66-5296-4E42-8251-68B56F0B27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06" y="109537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opticom traffic preemption pictures">
            <a:extLst>
              <a:ext uri="{FF2B5EF4-FFF2-40B4-BE49-F238E27FC236}">
                <a16:creationId xmlns:a16="http://schemas.microsoft.com/office/drawing/2014/main" id="{B6E24CB8-99AE-4533-A19D-BCF09F3DB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9" y="1676400"/>
            <a:ext cx="804621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86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680746" y="304800"/>
            <a:ext cx="7234654" cy="914400"/>
          </a:xfrm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vert="horz" lIns="91440" tIns="45720" rIns="91440" bIns="45720" rtlCol="0" anchor="b">
            <a:noAutofit/>
            <a:sp3d extrusionH="57150">
              <a:bevelT h="25400" prst="softRound"/>
            </a:sp3d>
          </a:bodyPr>
          <a:lstStyle/>
          <a:p>
            <a:endParaRPr lang="en-US" sz="3600" b="1" dirty="0">
              <a:solidFill>
                <a:srgbClr val="92D050"/>
              </a:solidFill>
            </a:endParaRPr>
          </a:p>
        </p:txBody>
      </p:sp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371600" cy="77001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28B989F-E26E-4ABF-84E1-A9987C44FE98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60E915-BFCE-4905-966E-1FE398362AB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39" y="109537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50AE4A-8E42-4ACE-B942-C4D77AEC4F0C}"/>
              </a:ext>
            </a:extLst>
          </p:cNvPr>
          <p:cNvSpPr txBox="1"/>
          <p:nvPr/>
        </p:nvSpPr>
        <p:spPr>
          <a:xfrm>
            <a:off x="2163661" y="444498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>
              <a:spcBef>
                <a:spcPts val="1200"/>
              </a:spcBef>
              <a:buNone/>
            </a:pPr>
            <a:br>
              <a:rPr lang="en-US" sz="1800" dirty="0"/>
            </a:b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B5E2AE-24B8-4AC7-8116-1DC7FCD0686D}"/>
              </a:ext>
            </a:extLst>
          </p:cNvPr>
          <p:cNvSpPr txBox="1"/>
          <p:nvPr/>
        </p:nvSpPr>
        <p:spPr>
          <a:xfrm>
            <a:off x="1981200" y="466540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3074" name="Picture 2" descr="Image result for opticom traffic preemption pictures">
            <a:extLst>
              <a:ext uri="{FF2B5EF4-FFF2-40B4-BE49-F238E27FC236}">
                <a16:creationId xmlns:a16="http://schemas.microsoft.com/office/drawing/2014/main" id="{5B535AB7-9107-4359-9CBA-0911128860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4569"/>
            <a:ext cx="6915149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94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371600" cy="77001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28B989F-E26E-4ABF-84E1-A9987C44FE98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D15A6-02B5-4792-B9B9-00067EC592E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57" y="57291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0BC67DC-C0A4-4839-89A8-8A8C235D886B}"/>
              </a:ext>
            </a:extLst>
          </p:cNvPr>
          <p:cNvSpPr txBox="1">
            <a:spLocks/>
          </p:cNvSpPr>
          <p:nvPr/>
        </p:nvSpPr>
        <p:spPr>
          <a:xfrm>
            <a:off x="-228600" y="4141385"/>
            <a:ext cx="4985158" cy="2095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2FC0E07-86DC-4397-8DB7-6B797C3D02B9}"/>
              </a:ext>
            </a:extLst>
          </p:cNvPr>
          <p:cNvSpPr txBox="1">
            <a:spLocks/>
          </p:cNvSpPr>
          <p:nvPr/>
        </p:nvSpPr>
        <p:spPr>
          <a:xfrm>
            <a:off x="4038599" y="4582262"/>
            <a:ext cx="4538467" cy="1569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br>
              <a:rPr lang="en-US" sz="1800" dirty="0"/>
            </a:br>
            <a:endParaRPr lang="en-US" sz="2600" dirty="0"/>
          </a:p>
          <a:p>
            <a:pPr marL="384048" lvl="1" indent="0">
              <a:spcBef>
                <a:spcPts val="0"/>
              </a:spcBef>
              <a:buNone/>
            </a:pPr>
            <a:r>
              <a:rPr lang="en-US" sz="1800" dirty="0"/>
              <a:t>	  	</a:t>
            </a:r>
          </a:p>
        </p:txBody>
      </p:sp>
      <p:pic>
        <p:nvPicPr>
          <p:cNvPr id="4098" name="Picture 2" descr="Image result for opticom traffic preemption pictures">
            <a:extLst>
              <a:ext uri="{FF2B5EF4-FFF2-40B4-BE49-F238E27FC236}">
                <a16:creationId xmlns:a16="http://schemas.microsoft.com/office/drawing/2014/main" id="{9BD5D6C0-6C78-4731-87F5-AD68296B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12" y="802796"/>
            <a:ext cx="6629400" cy="49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79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371600" cy="77001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28B989F-E26E-4ABF-84E1-A9987C44FE98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A277D-832B-4C9D-AA33-C476580ABFB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88" y="105126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00E34-9F37-4069-B7AE-30B1B8BC0778}"/>
              </a:ext>
            </a:extLst>
          </p:cNvPr>
          <p:cNvSpPr txBox="1"/>
          <p:nvPr/>
        </p:nvSpPr>
        <p:spPr>
          <a:xfrm>
            <a:off x="599114" y="4700514"/>
            <a:ext cx="6639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>
              <a:spcBef>
                <a:spcPts val="1200"/>
              </a:spcBef>
              <a:buNone/>
            </a:pPr>
            <a:endParaRPr lang="en-US" sz="1800" b="1" dirty="0"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88" indent="0">
              <a:spcBef>
                <a:spcPts val="1200"/>
              </a:spcBef>
              <a:buNone/>
            </a:pPr>
            <a:br>
              <a:rPr lang="en-US" sz="1800" b="1" dirty="0"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1800" b="1" dirty="0"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E108C-8F86-4AAE-8F8D-54974A1765F6}"/>
              </a:ext>
            </a:extLst>
          </p:cNvPr>
          <p:cNvSpPr txBox="1"/>
          <p:nvPr/>
        </p:nvSpPr>
        <p:spPr>
          <a:xfrm>
            <a:off x="3508872" y="2244221"/>
            <a:ext cx="18473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0D0FC-7BD8-46CF-8205-8E14789095D9}"/>
              </a:ext>
            </a:extLst>
          </p:cNvPr>
          <p:cNvSpPr txBox="1"/>
          <p:nvPr/>
        </p:nvSpPr>
        <p:spPr>
          <a:xfrm>
            <a:off x="599114" y="5127484"/>
            <a:ext cx="679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71D5E-890C-4BEB-A25C-1E72C585C440}"/>
              </a:ext>
            </a:extLst>
          </p:cNvPr>
          <p:cNvSpPr txBox="1"/>
          <p:nvPr/>
        </p:nvSpPr>
        <p:spPr>
          <a:xfrm>
            <a:off x="1576752" y="514071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98DA56BD-276D-4F86-BE5D-B8D16BC7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 descr="A fire truck is parked on the side of a road&#10;&#10;Description automatically generated">
            <a:extLst>
              <a:ext uri="{FF2B5EF4-FFF2-40B4-BE49-F238E27FC236}">
                <a16:creationId xmlns:a16="http://schemas.microsoft.com/office/drawing/2014/main" id="{6CA44D6F-9063-4184-BCD5-1B95D40B74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43" y="852400"/>
            <a:ext cx="6579523" cy="4934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75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3200400"/>
            <a:ext cx="7543800" cy="3348446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48846"/>
            <a:ext cx="807871" cy="304800"/>
          </a:xfrm>
        </p:spPr>
        <p:txBody>
          <a:bodyPr/>
          <a:lstStyle/>
          <a:p>
            <a:fld id="{128B989F-E26E-4ABF-84E1-A9987C44FE9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6D7DE07-56BA-4584-B439-8AF201EFDDA8}"/>
              </a:ext>
            </a:extLst>
          </p:cNvPr>
          <p:cNvSpPr txBox="1">
            <a:spLocks/>
          </p:cNvSpPr>
          <p:nvPr/>
        </p:nvSpPr>
        <p:spPr>
          <a:xfrm>
            <a:off x="1600200" y="341403"/>
            <a:ext cx="7239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vert="horz" lIns="91440" tIns="45720" rIns="91440" bIns="45720" rtlCol="0" anchor="b">
            <a:noAutofit/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600" b="1" i="1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54F56-89CB-4960-87B6-EFC03CD76E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572" y="152400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 descr="A truck is parked in front of a building&#10;&#10;Description automatically generated">
            <a:extLst>
              <a:ext uri="{FF2B5EF4-FFF2-40B4-BE49-F238E27FC236}">
                <a16:creationId xmlns:a16="http://schemas.microsoft.com/office/drawing/2014/main" id="{EBF3211B-566D-4F73-9F2B-CDA2755122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06" t="17361" r="6946" b="13753"/>
          <a:stretch/>
        </p:blipFill>
        <p:spPr>
          <a:xfrm>
            <a:off x="613954" y="1946774"/>
            <a:ext cx="8225246" cy="4112623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36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371600" cy="77001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28B989F-E26E-4ABF-84E1-A9987C44FE98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D15A6-02B5-4792-B9B9-00067EC592E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57" y="57291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0BC67DC-C0A4-4839-89A8-8A8C235D886B}"/>
              </a:ext>
            </a:extLst>
          </p:cNvPr>
          <p:cNvSpPr txBox="1">
            <a:spLocks/>
          </p:cNvSpPr>
          <p:nvPr/>
        </p:nvSpPr>
        <p:spPr>
          <a:xfrm>
            <a:off x="-228600" y="4141385"/>
            <a:ext cx="4985158" cy="2095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2FC0E07-86DC-4397-8DB7-6B797C3D02B9}"/>
              </a:ext>
            </a:extLst>
          </p:cNvPr>
          <p:cNvSpPr txBox="1">
            <a:spLocks/>
          </p:cNvSpPr>
          <p:nvPr/>
        </p:nvSpPr>
        <p:spPr>
          <a:xfrm>
            <a:off x="4038599" y="4582262"/>
            <a:ext cx="4538467" cy="1569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br>
              <a:rPr lang="en-US" sz="1800" dirty="0"/>
            </a:br>
            <a:endParaRPr lang="en-US" sz="2600" dirty="0"/>
          </a:p>
          <a:p>
            <a:pPr marL="384048" lvl="1" indent="0">
              <a:spcBef>
                <a:spcPts val="0"/>
              </a:spcBef>
              <a:buNone/>
            </a:pPr>
            <a:r>
              <a:rPr lang="en-US" sz="1800" dirty="0"/>
              <a:t>	  	</a:t>
            </a:r>
          </a:p>
        </p:txBody>
      </p:sp>
      <p:pic>
        <p:nvPicPr>
          <p:cNvPr id="1026" name="Picture 2" descr="Image result for green light traffic signal picture">
            <a:extLst>
              <a:ext uri="{FF2B5EF4-FFF2-40B4-BE49-F238E27FC236}">
                <a16:creationId xmlns:a16="http://schemas.microsoft.com/office/drawing/2014/main" id="{2FBCC2ED-1B1C-466E-A44A-A69EA2B8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31855"/>
            <a:ext cx="7467600" cy="41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56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371600" cy="77001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28B989F-E26E-4ABF-84E1-A9987C44FE98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D15A6-02B5-4792-B9B9-00067EC592E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57" y="57291"/>
            <a:ext cx="129885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0BC67DC-C0A4-4839-89A8-8A8C235D886B}"/>
              </a:ext>
            </a:extLst>
          </p:cNvPr>
          <p:cNvSpPr txBox="1">
            <a:spLocks/>
          </p:cNvSpPr>
          <p:nvPr/>
        </p:nvSpPr>
        <p:spPr>
          <a:xfrm>
            <a:off x="-228600" y="4141385"/>
            <a:ext cx="4985158" cy="2095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2FC0E07-86DC-4397-8DB7-6B797C3D02B9}"/>
              </a:ext>
            </a:extLst>
          </p:cNvPr>
          <p:cNvSpPr txBox="1">
            <a:spLocks/>
          </p:cNvSpPr>
          <p:nvPr/>
        </p:nvSpPr>
        <p:spPr>
          <a:xfrm>
            <a:off x="4038599" y="4582262"/>
            <a:ext cx="4538467" cy="1569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spcBef>
                <a:spcPts val="0"/>
              </a:spcBef>
              <a:buNone/>
            </a:pPr>
            <a:br>
              <a:rPr lang="en-US" sz="1800" dirty="0"/>
            </a:br>
            <a:endParaRPr lang="en-US" sz="2600" dirty="0"/>
          </a:p>
          <a:p>
            <a:pPr marL="384048" lvl="1" indent="0">
              <a:spcBef>
                <a:spcPts val="0"/>
              </a:spcBef>
              <a:buNone/>
            </a:pPr>
            <a:r>
              <a:rPr lang="en-US" sz="1800" dirty="0"/>
              <a:t>	  	</a:t>
            </a:r>
          </a:p>
        </p:txBody>
      </p:sp>
      <p:pic>
        <p:nvPicPr>
          <p:cNvPr id="9" name="EFE55984-40FA-42CB-9BFC-5207F587A630">
            <a:extLst>
              <a:ext uri="{FF2B5EF4-FFF2-40B4-BE49-F238E27FC236}">
                <a16:creationId xmlns:a16="http://schemas.microsoft.com/office/drawing/2014/main" id="{AF0D19EE-F203-42D5-8DD3-2267DB965F5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2169"/>
            <a:ext cx="6828790" cy="43234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81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GoochlandCounty">
      <a:dk1>
        <a:srgbClr val="231F20"/>
      </a:dk1>
      <a:lt1>
        <a:srgbClr val="FFFFFF"/>
      </a:lt1>
      <a:dk2>
        <a:srgbClr val="04456F"/>
      </a:dk2>
      <a:lt2>
        <a:srgbClr val="578A3D"/>
      </a:lt2>
      <a:accent1>
        <a:srgbClr val="C4151C"/>
      </a:accent1>
      <a:accent2>
        <a:srgbClr val="FFD400"/>
      </a:accent2>
      <a:accent3>
        <a:srgbClr val="04456F"/>
      </a:accent3>
      <a:accent4>
        <a:srgbClr val="F58245"/>
      </a:accent4>
      <a:accent5>
        <a:srgbClr val="578A3D"/>
      </a:accent5>
      <a:accent6>
        <a:srgbClr val="8F9194"/>
      </a:accent6>
      <a:hlink>
        <a:srgbClr val="6699FF"/>
      </a:hlink>
      <a:folHlink>
        <a:srgbClr val="7030A0"/>
      </a:folHlink>
    </a:clrScheme>
    <a:fontScheme name="GoochlandCounty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Goochland_PowerpointTemplate--Draft</Template>
  <TotalTime>4105</TotalTime>
  <Words>222</Words>
  <Application>Microsoft Office PowerPoint</Application>
  <PresentationFormat>On-screen Show (4:3)</PresentationFormat>
  <Paragraphs>69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Wingdings</vt:lpstr>
      <vt:lpstr>Elemental</vt:lpstr>
      <vt:lpstr>Fire-Rescue and Emergency Services Opticom Traffic Preemption System</vt:lpstr>
      <vt:lpstr>PowerPoint Presentation</vt:lpstr>
      <vt:lpstr>       </vt:lpstr>
      <vt:lpstr>PowerPoint Presentation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Projected General Fund Revenues for FY2017</dc:title>
  <dc:creator>Wack, John</dc:creator>
  <cp:lastModifiedBy>Eddie Ferguson</cp:lastModifiedBy>
  <cp:revision>215</cp:revision>
  <cp:lastPrinted>2018-11-05T17:39:46Z</cp:lastPrinted>
  <dcterms:created xsi:type="dcterms:W3CDTF">2015-10-19T18:08:29Z</dcterms:created>
  <dcterms:modified xsi:type="dcterms:W3CDTF">2021-03-16T11:44:11Z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CBDA3AD1-9911-40CB-8D99-0E6C5C62EB71</vt:lpwstr>
  </property>
  <property fmtid="{D5CDD505-2E9C-101B-9397-08002B2CF9AE}" pid="3" name="ArticulatePath">
    <vt:lpwstr>2018 Department update</vt:lpwstr>
  </property>
</Properties>
</file>